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261" r:id="rId3"/>
    <p:sldId id="262" r:id="rId4"/>
    <p:sldId id="263" r:id="rId5"/>
    <p:sldId id="291" r:id="rId6"/>
    <p:sldId id="292" r:id="rId7"/>
    <p:sldId id="256" r:id="rId8"/>
    <p:sldId id="293" r:id="rId9"/>
    <p:sldId id="257" r:id="rId10"/>
    <p:sldId id="294" r:id="rId11"/>
    <p:sldId id="258" r:id="rId12"/>
    <p:sldId id="29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85FBF-7869-499D-86CC-4D26E21890E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B13CD-2B8C-4C5D-A9FB-588B996E4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3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94136-A7D3-4A98-9F67-874E1B33A7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228E-B5E7-405F-8EC6-1E6A8CB55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2370D-8901-48DC-8120-CD7B3A00A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82846-01A5-4EF9-8F52-DFFD37F71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5D170-B181-419E-B507-B330584C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B528-1965-49DE-A398-BF23D42A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9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6C46-BF48-49C6-BA2A-62BE2FB2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F9241-BEC7-49F8-9DC0-49FD109A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5517B-F615-43F0-BEDE-F5A52127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6CBAB-8715-4D62-831C-945A2CF0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B47FE-5C8A-4D36-920B-4575A340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2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C228D-D82D-4D51-83F5-1CF78DEE1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5A465-5CA4-4EA5-AF5D-3B81BD25C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249E6-2006-4FAB-8DCE-F38191CA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CC514-8A4F-4E0C-A9B6-9344B006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472BF-6545-47D4-9C14-A87AB316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DFF3-1CF5-459E-B0B7-5E2E6BCF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9F4E-96F2-4C78-910A-B718F578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CD1DD-1DCF-4D68-A74F-DCA6218E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E1827-50CA-4D23-AC6B-06AB6246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EBBD-87C5-472F-9FBD-9759E5DE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1F35-B7D0-42B5-81B3-AC311A10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14F71-E714-4B1E-8A3F-C43638DC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1D191-72C9-412E-8529-09D85D6D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2EA66-9C0C-40A1-ACFE-E258817F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9B72F-4755-432A-8EC4-EF622209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6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B5F9-873A-4B5C-B84C-FAE4E802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CC8A-E39A-4C21-925A-895288FAD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E7FDD-F970-45B8-945B-9C5F2D00A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01921-AE90-4921-A768-D4DC8DA0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5859E-5966-439F-9A98-0C6F7775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CE63C-5FAC-4F20-BF3D-B0B85EC6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7B20-CD7B-47CA-92DA-78C5EA41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C9138-8558-44F9-AFC8-02805E689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DF8E9-EBB6-475E-93B6-B5AD8119E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88A03-05EE-4B57-8644-C68E2E588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BA5BB-656C-494D-98C3-4CA5C8A8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902E7-1802-4DF2-AB50-9152E0ED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B1DE1-1AA3-4667-AFE2-57FC35A9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B176AD-971E-41D6-9539-52118F61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5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F78E-B4F1-4EE0-8106-8FBE20F2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7DBB1-F31E-4F01-9E78-36C1E2A6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FD50F-A4EE-408E-81A7-9AE2F4CF7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A9B94-E3B2-4CCE-BEF1-194209E2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3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1F552F-33FF-4511-982F-3355BB30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0E6BE-AEEF-4586-9181-9293DB47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FD525-EC71-4151-A191-1116E66A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2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457E-84B3-41FF-B759-93776403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64DD-1E28-4056-A731-6DE4F0E2A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B34FE-F45A-4F7E-9AE8-10EE619E0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A3226-EA7C-4946-8E0D-6EE8F817C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81418-217E-46DF-BD3A-5C921816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EEA3D-07D1-44DD-B2E9-EA338653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55D-42A8-4ADE-8BAC-036433B6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CF0A1-38FE-46FA-9A34-6838D81FE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65A5C-1C29-4CF2-9E26-AEB3CAA42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848E7-EBAA-40A4-B99C-0B834AF0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38DB1-CF2B-491D-B1C9-7DDEEF21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AAFD6-F2C3-43D7-8645-70CAF5EB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8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BE4D4-CE26-49D3-ADE3-CEFDC911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B53B7-23F7-4FE1-AB42-9B4996172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E4D21-1984-4F3E-A155-B40210B47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F28B3-56B6-4084-8DCC-68C7357408BE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DA89-C943-4B18-8BBF-A62474F36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0DF1-BC46-4989-9FBB-53E886566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6B09E-759A-4B9B-A4A1-3EA35C6B2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2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6.wav"/><Relationship Id="rId7" Type="http://schemas.openxmlformats.org/officeDocument/2006/relationships/image" Target="../media/image1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audio" Target="../media/media6.wav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8.wav"/><Relationship Id="rId7" Type="http://schemas.openxmlformats.org/officeDocument/2006/relationships/image" Target="../media/image24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av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wav"/><Relationship Id="rId7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wav"/><Relationship Id="rId7" Type="http://schemas.openxmlformats.org/officeDocument/2006/relationships/image" Target="../media/image1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08C8D-8860-44C8-8F20-F99AE8C422AC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>
                <a:latin typeface="+mj-lt"/>
                <a:ea typeface="+mj-ea"/>
                <a:cs typeface="+mj-cs"/>
              </a:rPr>
              <a:t>EEG2Music-Spec: Reconstructing Music Stimuli From Acoustic Brain Responses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C3F9A-0516-423F-BA91-EE136DD0B146}"/>
              </a:ext>
            </a:extLst>
          </p:cNvPr>
          <p:cNvSpPr txBox="1"/>
          <p:nvPr/>
        </p:nvSpPr>
        <p:spPr>
          <a:xfrm>
            <a:off x="7464612" y="4750893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/>
              <a:t>Adolfo G. Ramirez-Aristizabal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9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/>
              <a:t>University of California Merced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Logos | Marketing Department">
            <a:extLst>
              <a:ext uri="{FF2B5EF4-FFF2-40B4-BE49-F238E27FC236}">
                <a16:creationId xmlns:a16="http://schemas.microsoft.com/office/drawing/2014/main" id="{C6641912-6B5A-45D3-99B4-2E3D904C5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-1" b="1537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068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ule Haule - Full Song | Rab Ne Bana Di Jodi | Shah Rukh Khan | Anushka  Sharma | Sukhwinder Singh - YouTube">
            <a:extLst>
              <a:ext uri="{FF2B5EF4-FFF2-40B4-BE49-F238E27FC236}">
                <a16:creationId xmlns:a16="http://schemas.microsoft.com/office/drawing/2014/main" id="{1C2A51DC-CAA6-4617-9578-B183E3C54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515"/>
          <a:stretch/>
        </p:blipFill>
        <p:spPr bwMode="auto">
          <a:xfrm>
            <a:off x="1" y="0"/>
            <a:ext cx="6764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2DC71-38A4-4C99-B330-6C1A188F29F4}"/>
              </a:ext>
            </a:extLst>
          </p:cNvPr>
          <p:cNvSpPr txBox="1"/>
          <p:nvPr/>
        </p:nvSpPr>
        <p:spPr>
          <a:xfrm>
            <a:off x="6968971" y="2967335"/>
            <a:ext cx="317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#3</a:t>
            </a:r>
          </a:p>
          <a:p>
            <a:endParaRPr lang="en-US" dirty="0"/>
          </a:p>
          <a:p>
            <a:r>
              <a:rPr lang="en-US" dirty="0" err="1"/>
              <a:t>Haule</a:t>
            </a:r>
            <a:r>
              <a:rPr lang="en-US" dirty="0"/>
              <a:t> </a:t>
            </a:r>
            <a:r>
              <a:rPr lang="en-US" dirty="0" err="1"/>
              <a:t>Haule</a:t>
            </a:r>
            <a:r>
              <a:rPr lang="en-US" dirty="0"/>
              <a:t> -</a:t>
            </a:r>
            <a:r>
              <a:rPr lang="en-US" dirty="0" err="1"/>
              <a:t>Sukhwinder</a:t>
            </a:r>
            <a:r>
              <a:rPr lang="en-US" dirty="0"/>
              <a:t> Singh </a:t>
            </a:r>
          </a:p>
        </p:txBody>
      </p:sp>
    </p:spTree>
    <p:extLst>
      <p:ext uri="{BB962C8B-B14F-4D97-AF65-F5344CB8AC3E}">
        <p14:creationId xmlns:p14="http://schemas.microsoft.com/office/powerpoint/2010/main" val="133200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B5A96-6722-4B90-B586-0A86D3B7A8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84" t="23948" r="53252" b="47573"/>
          <a:stretch/>
        </p:blipFill>
        <p:spPr>
          <a:xfrm>
            <a:off x="2894120" y="1475913"/>
            <a:ext cx="2787588" cy="1953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129F2-222F-41F9-8DC5-6CAACF57A7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738" t="33528" r="53398" b="37994"/>
          <a:stretch/>
        </p:blipFill>
        <p:spPr>
          <a:xfrm>
            <a:off x="6096000" y="1475913"/>
            <a:ext cx="2787588" cy="1953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FA8095-19B3-42A2-AD65-8036402D0A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738" t="24207" r="53398" b="50000"/>
          <a:stretch/>
        </p:blipFill>
        <p:spPr>
          <a:xfrm>
            <a:off x="2894119" y="3897297"/>
            <a:ext cx="2787589" cy="1768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2CDA2-C56C-416D-9E15-59EF635E69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738" t="47864" r="53398" b="26343"/>
          <a:stretch/>
        </p:blipFill>
        <p:spPr>
          <a:xfrm>
            <a:off x="6096000" y="3897297"/>
            <a:ext cx="2787590" cy="1768876"/>
          </a:xfrm>
          <a:prstGeom prst="rect">
            <a:avLst/>
          </a:prstGeom>
        </p:spPr>
      </p:pic>
      <p:pic>
        <p:nvPicPr>
          <p:cNvPr id="12" name="alltest (1)">
            <a:hlinkClick r:id="" action="ppaction://media"/>
            <a:extLst>
              <a:ext uri="{FF2B5EF4-FFF2-40B4-BE49-F238E27FC236}">
                <a16:creationId xmlns:a16="http://schemas.microsoft.com/office/drawing/2014/main" id="{7249E948-BBE7-477B-BAEF-B53FCB465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91400" y="5890788"/>
            <a:ext cx="487363" cy="487363"/>
          </a:xfrm>
          <a:prstGeom prst="rect">
            <a:avLst/>
          </a:prstGeom>
        </p:spPr>
      </p:pic>
      <p:pic>
        <p:nvPicPr>
          <p:cNvPr id="13" name="allrectest (1)">
            <a:hlinkClick r:id="" action="ppaction://media"/>
            <a:extLst>
              <a:ext uri="{FF2B5EF4-FFF2-40B4-BE49-F238E27FC236}">
                <a16:creationId xmlns:a16="http://schemas.microsoft.com/office/drawing/2014/main" id="{440B9D48-0638-44FB-91F8-6E5B46AB7B1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69557" y="5901230"/>
            <a:ext cx="487363" cy="487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B08CEF-ED7C-4638-9F00-4D2151046513}"/>
              </a:ext>
            </a:extLst>
          </p:cNvPr>
          <p:cNvSpPr txBox="1"/>
          <p:nvPr/>
        </p:nvSpPr>
        <p:spPr>
          <a:xfrm>
            <a:off x="3775260" y="63828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6AB171-FE6F-43D2-9D78-40DF909BCBAF}"/>
              </a:ext>
            </a:extLst>
          </p:cNvPr>
          <p:cNvSpPr txBox="1"/>
          <p:nvPr/>
        </p:nvSpPr>
        <p:spPr>
          <a:xfrm>
            <a:off x="5685455" y="609026"/>
            <a:ext cx="42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Reconstruction From Brain Response</a:t>
            </a:r>
          </a:p>
        </p:txBody>
      </p:sp>
    </p:spTree>
    <p:extLst>
      <p:ext uri="{BB962C8B-B14F-4D97-AF65-F5344CB8AC3E}">
        <p14:creationId xmlns:p14="http://schemas.microsoft.com/office/powerpoint/2010/main" val="252372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lang - Full Song | DHOOM:3 | Aamir Khan | Katrina Kaif | Dhoom 3,  Bollywood music, Songs">
            <a:extLst>
              <a:ext uri="{FF2B5EF4-FFF2-40B4-BE49-F238E27FC236}">
                <a16:creationId xmlns:a16="http://schemas.microsoft.com/office/drawing/2014/main" id="{38C29CB5-A7D2-4A79-A914-6C3839A7A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1" r="15013"/>
          <a:stretch/>
        </p:blipFill>
        <p:spPr bwMode="auto">
          <a:xfrm>
            <a:off x="0" y="0"/>
            <a:ext cx="78878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3E201-2F1B-43C9-9177-CC95F9F4004E}"/>
              </a:ext>
            </a:extLst>
          </p:cNvPr>
          <p:cNvSpPr txBox="1"/>
          <p:nvPr/>
        </p:nvSpPr>
        <p:spPr>
          <a:xfrm>
            <a:off x="7887855" y="2967335"/>
            <a:ext cx="4378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#4</a:t>
            </a:r>
          </a:p>
          <a:p>
            <a:endParaRPr lang="en-US" dirty="0"/>
          </a:p>
          <a:p>
            <a:r>
              <a:rPr lang="en-US" dirty="0"/>
              <a:t>Malang -Siddharth Mahadevan &amp; Shilpa Rao </a:t>
            </a:r>
          </a:p>
        </p:txBody>
      </p:sp>
    </p:spTree>
    <p:extLst>
      <p:ext uri="{BB962C8B-B14F-4D97-AF65-F5344CB8AC3E}">
        <p14:creationId xmlns:p14="http://schemas.microsoft.com/office/powerpoint/2010/main" val="278780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D2597-FE24-4876-A331-38F2F93CE1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56" t="44919" r="53107" b="26602"/>
          <a:stretch/>
        </p:blipFill>
        <p:spPr>
          <a:xfrm>
            <a:off x="2698811" y="1757778"/>
            <a:ext cx="2796466" cy="1953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89F26-BDEC-4108-A0EA-8071C164E7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11" t="43107" r="53252" b="28414"/>
          <a:stretch/>
        </p:blipFill>
        <p:spPr>
          <a:xfrm>
            <a:off x="6551718" y="1757778"/>
            <a:ext cx="2796467" cy="1953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7E014-206F-4EF3-AA2E-F6F5F49401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956" t="24337" r="53738" b="48997"/>
          <a:stretch/>
        </p:blipFill>
        <p:spPr>
          <a:xfrm>
            <a:off x="2737279" y="3994951"/>
            <a:ext cx="271953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62C3-18EF-4DB3-A9DB-ED1D64B712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956" t="60323" r="53738" b="14822"/>
          <a:stretch/>
        </p:blipFill>
        <p:spPr>
          <a:xfrm>
            <a:off x="6590186" y="4057094"/>
            <a:ext cx="2719530" cy="1704513"/>
          </a:xfrm>
          <a:prstGeom prst="rect">
            <a:avLst/>
          </a:prstGeom>
        </p:spPr>
      </p:pic>
      <p:pic>
        <p:nvPicPr>
          <p:cNvPr id="10" name="alltest">
            <a:hlinkClick r:id="" action="ppaction://media"/>
            <a:extLst>
              <a:ext uri="{FF2B5EF4-FFF2-40B4-BE49-F238E27FC236}">
                <a16:creationId xmlns:a16="http://schemas.microsoft.com/office/drawing/2014/main" id="{2DC75FF3-0E5E-4370-98AD-7509F197D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53362" y="6107836"/>
            <a:ext cx="487363" cy="487363"/>
          </a:xfrm>
          <a:prstGeom prst="rect">
            <a:avLst/>
          </a:prstGeom>
        </p:spPr>
      </p:pic>
      <p:pic>
        <p:nvPicPr>
          <p:cNvPr id="11" name="allrectest">
            <a:hlinkClick r:id="" action="ppaction://media"/>
            <a:extLst>
              <a:ext uri="{FF2B5EF4-FFF2-40B4-BE49-F238E27FC236}">
                <a16:creationId xmlns:a16="http://schemas.microsoft.com/office/drawing/2014/main" id="{BF298322-A3B0-4C38-9867-E6F39567CE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51277" y="6118933"/>
            <a:ext cx="487363" cy="48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5A6B1-06BF-4207-A951-D1995D6C8F39}"/>
              </a:ext>
            </a:extLst>
          </p:cNvPr>
          <p:cNvSpPr txBox="1"/>
          <p:nvPr/>
        </p:nvSpPr>
        <p:spPr>
          <a:xfrm>
            <a:off x="3680903" y="949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2B99C-2BB3-4E47-8B03-9BE67797F5A2}"/>
              </a:ext>
            </a:extLst>
          </p:cNvPr>
          <p:cNvSpPr txBox="1"/>
          <p:nvPr/>
        </p:nvSpPr>
        <p:spPr>
          <a:xfrm>
            <a:off x="5706395" y="911727"/>
            <a:ext cx="42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Reconstruction From Brain Response</a:t>
            </a:r>
          </a:p>
        </p:txBody>
      </p:sp>
    </p:spTree>
    <p:extLst>
      <p:ext uri="{BB962C8B-B14F-4D97-AF65-F5344CB8AC3E}">
        <p14:creationId xmlns:p14="http://schemas.microsoft.com/office/powerpoint/2010/main" val="16525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Opinion | How to Think Outside Your Brain - The New York Times">
            <a:extLst>
              <a:ext uri="{FF2B5EF4-FFF2-40B4-BE49-F238E27FC236}">
                <a16:creationId xmlns:a16="http://schemas.microsoft.com/office/drawing/2014/main" id="{D95A4142-75FA-4D71-9514-2DC548CC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3" b="14133"/>
          <a:stretch/>
        </p:blipFill>
        <p:spPr bwMode="auto">
          <a:xfrm>
            <a:off x="3256811" y="1328737"/>
            <a:ext cx="5678377" cy="4200525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05928-4726-43E5-B9E8-9E45256A1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4" t="26389" r="54766" b="53472"/>
          <a:stretch/>
        </p:blipFill>
        <p:spPr>
          <a:xfrm>
            <a:off x="1210276" y="2263342"/>
            <a:ext cx="2228850" cy="13811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1D30C-DF90-4BE5-962C-E8D45796D06D}"/>
              </a:ext>
            </a:extLst>
          </p:cNvPr>
          <p:cNvCxnSpPr>
            <a:cxnSpLocks/>
          </p:cNvCxnSpPr>
          <p:nvPr/>
        </p:nvCxnSpPr>
        <p:spPr>
          <a:xfrm>
            <a:off x="2702280" y="2095962"/>
            <a:ext cx="235799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AD9361 DC offset calibration - Q&amp;amp;amp;A - Design Support AD9361/AD9363/AD9364 -  EngineerZone">
            <a:extLst>
              <a:ext uri="{FF2B5EF4-FFF2-40B4-BE49-F238E27FC236}">
                <a16:creationId xmlns:a16="http://schemas.microsoft.com/office/drawing/2014/main" id="{EEF52FA0-F006-42CA-9C6A-DD2282938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5169" r="1130" b="6396"/>
          <a:stretch/>
        </p:blipFill>
        <p:spPr bwMode="auto">
          <a:xfrm>
            <a:off x="7878541" y="1928673"/>
            <a:ext cx="2934461" cy="15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3FA60F-4E7D-4413-8CEA-81266F2B8FA2}"/>
              </a:ext>
            </a:extLst>
          </p:cNvPr>
          <p:cNvCxnSpPr>
            <a:cxnSpLocks/>
          </p:cNvCxnSpPr>
          <p:nvPr/>
        </p:nvCxnSpPr>
        <p:spPr>
          <a:xfrm>
            <a:off x="7878541" y="1768968"/>
            <a:ext cx="235799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ACF5E2-5067-4B46-9BE9-7F7DE7F69D3B}"/>
              </a:ext>
            </a:extLst>
          </p:cNvPr>
          <p:cNvSpPr txBox="1"/>
          <p:nvPr/>
        </p:nvSpPr>
        <p:spPr>
          <a:xfrm>
            <a:off x="1088933" y="189401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 Stimuli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151C64-CF09-445C-8C46-A6A86A8FF24D}"/>
              </a:ext>
            </a:extLst>
          </p:cNvPr>
          <p:cNvSpPr txBox="1"/>
          <p:nvPr/>
        </p:nvSpPr>
        <p:spPr>
          <a:xfrm>
            <a:off x="8334219" y="1399636"/>
            <a:ext cx="162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Response</a:t>
            </a:r>
          </a:p>
        </p:txBody>
      </p:sp>
    </p:spTree>
    <p:extLst>
      <p:ext uri="{BB962C8B-B14F-4D97-AF65-F5344CB8AC3E}">
        <p14:creationId xmlns:p14="http://schemas.microsoft.com/office/powerpoint/2010/main" val="4475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CDAFAA-D581-453D-B192-40C63978E800}"/>
              </a:ext>
            </a:extLst>
          </p:cNvPr>
          <p:cNvSpPr txBox="1"/>
          <p:nvPr/>
        </p:nvSpPr>
        <p:spPr>
          <a:xfrm>
            <a:off x="631042" y="798990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Naturalistic Music Electroencephalogram Dataset - Hindi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A1537-F9C9-408E-B890-5F541144A1A0}"/>
              </a:ext>
            </a:extLst>
          </p:cNvPr>
          <p:cNvSpPr txBox="1"/>
          <p:nvPr/>
        </p:nvSpPr>
        <p:spPr>
          <a:xfrm>
            <a:off x="631042" y="1455938"/>
            <a:ext cx="922996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4 pop songs in Hindi</a:t>
            </a:r>
          </a:p>
          <a:p>
            <a:pPr marL="285750" indent="-285750">
              <a:buFontTx/>
              <a:buChar char="-"/>
            </a:pPr>
            <a:r>
              <a:rPr lang="en-US" dirty="0"/>
              <a:t>12 Participants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2 Listening sessions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4 minute recordings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Citation</a:t>
            </a:r>
          </a:p>
          <a:p>
            <a:endParaRPr lang="en-US" dirty="0"/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Kaneshiro, B., Nguyen, D. T.,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Dmochowski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P., Norcia, A. M., &amp; Berger, J. (2016). Naturalistic music EEG dataset—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hindi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nmed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-h). </a:t>
            </a:r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Stanford Digital Repository.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Stanford Digital Repository.</a:t>
            </a:r>
          </a:p>
          <a:p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</a:rPr>
              <a:t>Link</a:t>
            </a:r>
          </a:p>
          <a:p>
            <a:r>
              <a:rPr lang="en-US" sz="1400" dirty="0">
                <a:solidFill>
                  <a:srgbClr val="222222"/>
                </a:solidFill>
              </a:rPr>
              <a:t>https://exhibits.stanford.edu/data/catalog/sd922db3535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358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29A91F-32C7-4710-9B0C-5470CC119C0E}"/>
              </a:ext>
            </a:extLst>
          </p:cNvPr>
          <p:cNvSpPr txBox="1"/>
          <p:nvPr/>
        </p:nvSpPr>
        <p:spPr>
          <a:xfrm>
            <a:off x="914400" y="630314"/>
            <a:ext cx="37997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  <a:p>
            <a:endParaRPr lang="en-US" dirty="0"/>
          </a:p>
          <a:p>
            <a:r>
              <a:rPr lang="en-US" dirty="0"/>
              <a:t>Deep CNN Regressor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x5 2D Convolutional Layers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x1 Max Pooling Layer</a:t>
            </a:r>
          </a:p>
          <a:p>
            <a:pPr marL="285750" indent="-285750">
              <a:buFontTx/>
              <a:buChar char="-"/>
            </a:pPr>
            <a:r>
              <a:rPr lang="en-US" dirty="0"/>
              <a:t>x2 Dense Layers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Layer Size of Spectral Target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Parameters: ~ 9,800,000</a:t>
            </a:r>
          </a:p>
        </p:txBody>
      </p:sp>
    </p:spTree>
    <p:extLst>
      <p:ext uri="{BB962C8B-B14F-4D97-AF65-F5344CB8AC3E}">
        <p14:creationId xmlns:p14="http://schemas.microsoft.com/office/powerpoint/2010/main" val="125828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D0F6552-2890-444C-9C92-F969D5F78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10623" r="53868" b="14423"/>
          <a:stretch/>
        </p:blipFill>
        <p:spPr>
          <a:xfrm>
            <a:off x="843698" y="829558"/>
            <a:ext cx="2677213" cy="26709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9DFB80D-D75F-4377-95F4-45FF72F9F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1" t="29715" r="1142" b="28920"/>
          <a:stretch/>
        </p:blipFill>
        <p:spPr>
          <a:xfrm>
            <a:off x="254524" y="4317476"/>
            <a:ext cx="3855563" cy="192367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370D50-0E1E-439C-A8DB-9140159AE577}"/>
              </a:ext>
            </a:extLst>
          </p:cNvPr>
          <p:cNvCxnSpPr/>
          <p:nvPr/>
        </p:nvCxnSpPr>
        <p:spPr>
          <a:xfrm>
            <a:off x="3638746" y="1904214"/>
            <a:ext cx="3506772" cy="3233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F44DC1-BC79-441B-A092-90D5B8893EEB}"/>
              </a:ext>
            </a:extLst>
          </p:cNvPr>
          <p:cNvCxnSpPr/>
          <p:nvPr/>
        </p:nvCxnSpPr>
        <p:spPr>
          <a:xfrm>
            <a:off x="3638746" y="1772239"/>
            <a:ext cx="3506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CB095B-5A21-46F9-9E8F-E094C5ED7EC1}"/>
              </a:ext>
            </a:extLst>
          </p:cNvPr>
          <p:cNvCxnSpPr/>
          <p:nvPr/>
        </p:nvCxnSpPr>
        <p:spPr>
          <a:xfrm flipV="1">
            <a:off x="4308049" y="2648932"/>
            <a:ext cx="2762054" cy="2799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A2D11-56C6-4C61-8282-9D0976C080BE}"/>
              </a:ext>
            </a:extLst>
          </p:cNvPr>
          <p:cNvCxnSpPr/>
          <p:nvPr/>
        </p:nvCxnSpPr>
        <p:spPr>
          <a:xfrm>
            <a:off x="4308049" y="5674936"/>
            <a:ext cx="28374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89C088-99AC-49EA-B0D5-9853A19D07C4}"/>
              </a:ext>
            </a:extLst>
          </p:cNvPr>
          <p:cNvSpPr txBox="1"/>
          <p:nvPr/>
        </p:nvSpPr>
        <p:spPr>
          <a:xfrm>
            <a:off x="1840709" y="460226"/>
            <a:ext cx="56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Raw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50B1B-FAB2-4C36-A35B-A3E3A685A7BF}"/>
              </a:ext>
            </a:extLst>
          </p:cNvPr>
          <p:cNvSpPr txBox="1"/>
          <p:nvPr/>
        </p:nvSpPr>
        <p:spPr>
          <a:xfrm>
            <a:off x="1905406" y="3948144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PSD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6D53B-1E32-454C-BA38-8C4EA85E8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5" t="33677" r="61942" b="26951"/>
          <a:stretch/>
        </p:blipFill>
        <p:spPr>
          <a:xfrm>
            <a:off x="7494309" y="3929223"/>
            <a:ext cx="3855563" cy="270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2A357-BCD4-424E-A015-91ECA04FC5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03" t="45592" r="61469" b="15036"/>
          <a:stretch/>
        </p:blipFill>
        <p:spPr>
          <a:xfrm>
            <a:off x="7343480" y="986578"/>
            <a:ext cx="3929207" cy="2700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33B210-41B1-445F-B5B9-259A288C62FB}"/>
              </a:ext>
            </a:extLst>
          </p:cNvPr>
          <p:cNvSpPr txBox="1"/>
          <p:nvPr/>
        </p:nvSpPr>
        <p:spPr>
          <a:xfrm>
            <a:off x="4830333" y="1373785"/>
            <a:ext cx="109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Gray-Linear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62C8EB-775A-4058-A79C-D48FD0C02F82}"/>
              </a:ext>
            </a:extLst>
          </p:cNvPr>
          <p:cNvSpPr txBox="1"/>
          <p:nvPr/>
        </p:nvSpPr>
        <p:spPr>
          <a:xfrm rot="2617706">
            <a:off x="4970004" y="3110714"/>
            <a:ext cx="879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Gray-Mel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151DF9-6247-4BD2-83C5-FCC57ACB3A6E}"/>
              </a:ext>
            </a:extLst>
          </p:cNvPr>
          <p:cNvSpPr txBox="1"/>
          <p:nvPr/>
        </p:nvSpPr>
        <p:spPr>
          <a:xfrm>
            <a:off x="5200549" y="522160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PSD-Mel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C47419-BAFB-4181-AA7E-DEBB0778902E}"/>
              </a:ext>
            </a:extLst>
          </p:cNvPr>
          <p:cNvSpPr txBox="1"/>
          <p:nvPr/>
        </p:nvSpPr>
        <p:spPr>
          <a:xfrm rot="18851107">
            <a:off x="4584244" y="4166783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PSD-Linear</a:t>
            </a:r>
          </a:p>
        </p:txBody>
      </p:sp>
    </p:spTree>
    <p:extLst>
      <p:ext uri="{BB962C8B-B14F-4D97-AF65-F5344CB8AC3E}">
        <p14:creationId xmlns:p14="http://schemas.microsoft.com/office/powerpoint/2010/main" val="361580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eam Ainvayi Ainvayi by [Sunidhi Chauhan,Salim Merchant].mp4 by Shivam  Jha | Listen online for free on SoundCloud">
            <a:extLst>
              <a:ext uri="{FF2B5EF4-FFF2-40B4-BE49-F238E27FC236}">
                <a16:creationId xmlns:a16="http://schemas.microsoft.com/office/drawing/2014/main" id="{496EA27B-7DEA-448B-A6AD-FE2E5701E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F6BC4-2F30-4B67-B3E5-1FA3452796B8}"/>
              </a:ext>
            </a:extLst>
          </p:cNvPr>
          <p:cNvSpPr txBox="1"/>
          <p:nvPr/>
        </p:nvSpPr>
        <p:spPr>
          <a:xfrm>
            <a:off x="6968971" y="2967335"/>
            <a:ext cx="5072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#1</a:t>
            </a:r>
          </a:p>
          <a:p>
            <a:endParaRPr lang="en-US" dirty="0"/>
          </a:p>
          <a:p>
            <a:r>
              <a:rPr lang="en-US" dirty="0" err="1"/>
              <a:t>Ainvayi</a:t>
            </a:r>
            <a:r>
              <a:rPr lang="en-US" dirty="0"/>
              <a:t> </a:t>
            </a:r>
            <a:r>
              <a:rPr lang="en-US" dirty="0" err="1"/>
              <a:t>Ainvayi</a:t>
            </a:r>
            <a:r>
              <a:rPr lang="en-US" dirty="0"/>
              <a:t> - Salim Merchant &amp; Sunidhi Chauhan</a:t>
            </a:r>
          </a:p>
        </p:txBody>
      </p:sp>
    </p:spTree>
    <p:extLst>
      <p:ext uri="{BB962C8B-B14F-4D97-AF65-F5344CB8AC3E}">
        <p14:creationId xmlns:p14="http://schemas.microsoft.com/office/powerpoint/2010/main" val="426872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5DEEB-6C46-4287-A313-4714951E9B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29" t="32880" r="53325" b="39029"/>
          <a:stretch/>
        </p:blipFill>
        <p:spPr>
          <a:xfrm>
            <a:off x="2095129" y="1269505"/>
            <a:ext cx="2760955" cy="1926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2CA44-C4F3-4C57-9050-56AD83AE84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02" t="54758" r="53252" b="17152"/>
          <a:stretch/>
        </p:blipFill>
        <p:spPr>
          <a:xfrm>
            <a:off x="6587230" y="1269504"/>
            <a:ext cx="2760955" cy="1926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537E12-93C2-4568-9493-EC6B7809B0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883" t="24078" r="54029" b="50000"/>
          <a:stretch/>
        </p:blipFill>
        <p:spPr>
          <a:xfrm>
            <a:off x="2129158" y="3662041"/>
            <a:ext cx="2692895" cy="1777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02154-6C56-4018-9347-1BE641BD41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883" t="59773" r="54029" b="14304"/>
          <a:stretch/>
        </p:blipFill>
        <p:spPr>
          <a:xfrm>
            <a:off x="6621259" y="3662041"/>
            <a:ext cx="2692895" cy="1777753"/>
          </a:xfrm>
          <a:prstGeom prst="rect">
            <a:avLst/>
          </a:prstGeom>
        </p:spPr>
      </p:pic>
      <p:pic>
        <p:nvPicPr>
          <p:cNvPr id="12" name="alltest">
            <a:hlinkClick r:id="" action="ppaction://media"/>
            <a:extLst>
              <a:ext uri="{FF2B5EF4-FFF2-40B4-BE49-F238E27FC236}">
                <a16:creationId xmlns:a16="http://schemas.microsoft.com/office/drawing/2014/main" id="{3AC6FC27-4D7D-498C-9E24-DC6A601E3D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12511" y="5588495"/>
            <a:ext cx="487363" cy="487363"/>
          </a:xfrm>
          <a:prstGeom prst="rect">
            <a:avLst/>
          </a:prstGeom>
        </p:spPr>
      </p:pic>
      <p:pic>
        <p:nvPicPr>
          <p:cNvPr id="13" name="allrectest">
            <a:hlinkClick r:id="" action="ppaction://media"/>
            <a:extLst>
              <a:ext uri="{FF2B5EF4-FFF2-40B4-BE49-F238E27FC236}">
                <a16:creationId xmlns:a16="http://schemas.microsoft.com/office/drawing/2014/main" id="{623B5081-5B5B-4E28-BC96-88BBB2FE474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24024" y="5588495"/>
            <a:ext cx="487363" cy="487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C7FDCB-34EB-41ED-B934-A0AA73B501E6}"/>
              </a:ext>
            </a:extLst>
          </p:cNvPr>
          <p:cNvSpPr txBox="1"/>
          <p:nvPr/>
        </p:nvSpPr>
        <p:spPr>
          <a:xfrm>
            <a:off x="3059465" y="59747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09B2A-526C-44F0-A701-3C19A42C04CC}"/>
              </a:ext>
            </a:extLst>
          </p:cNvPr>
          <p:cNvSpPr txBox="1"/>
          <p:nvPr/>
        </p:nvSpPr>
        <p:spPr>
          <a:xfrm>
            <a:off x="6066505" y="597476"/>
            <a:ext cx="42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Reconstruction From Brain Response</a:t>
            </a:r>
          </a:p>
        </p:txBody>
      </p:sp>
    </p:spTree>
    <p:extLst>
      <p:ext uri="{BB962C8B-B14F-4D97-AF65-F5344CB8AC3E}">
        <p14:creationId xmlns:p14="http://schemas.microsoft.com/office/powerpoint/2010/main" val="80219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aru Desi from Cocktail is fun - Watch Video! - Talk Bollywood">
            <a:extLst>
              <a:ext uri="{FF2B5EF4-FFF2-40B4-BE49-F238E27FC236}">
                <a16:creationId xmlns:a16="http://schemas.microsoft.com/office/drawing/2014/main" id="{B11CC458-8828-4FA9-B817-4A3135873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79" b="10680"/>
          <a:stretch/>
        </p:blipFill>
        <p:spPr bwMode="auto">
          <a:xfrm>
            <a:off x="-1" y="0"/>
            <a:ext cx="5357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63967-EC8E-4A93-A457-04729824D092}"/>
              </a:ext>
            </a:extLst>
          </p:cNvPr>
          <p:cNvSpPr txBox="1"/>
          <p:nvPr/>
        </p:nvSpPr>
        <p:spPr>
          <a:xfrm>
            <a:off x="6968971" y="2967335"/>
            <a:ext cx="4507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#2</a:t>
            </a:r>
          </a:p>
          <a:p>
            <a:endParaRPr lang="en-US" dirty="0"/>
          </a:p>
          <a:p>
            <a:r>
              <a:rPr lang="en-US" dirty="0" err="1"/>
              <a:t>Daaru</a:t>
            </a:r>
            <a:r>
              <a:rPr lang="en-US" dirty="0"/>
              <a:t> Desi - Benny </a:t>
            </a:r>
            <a:r>
              <a:rPr lang="en-US" dirty="0" err="1"/>
              <a:t>Dayal</a:t>
            </a:r>
            <a:r>
              <a:rPr lang="en-US" dirty="0"/>
              <a:t> &amp; </a:t>
            </a:r>
            <a:r>
              <a:rPr lang="en-US" dirty="0" err="1"/>
              <a:t>Shalmali</a:t>
            </a:r>
            <a:r>
              <a:rPr lang="en-US" dirty="0"/>
              <a:t> </a:t>
            </a:r>
            <a:r>
              <a:rPr lang="en-US" dirty="0" err="1"/>
              <a:t>Kholgade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4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83594-1E1F-440F-A075-ED8A3C7E21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02" t="32621" r="53107" b="39029"/>
          <a:stretch/>
        </p:blipFill>
        <p:spPr>
          <a:xfrm>
            <a:off x="2015231" y="1484790"/>
            <a:ext cx="2778710" cy="1944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4FA39-2080-491C-9502-4E2F7F7D94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02" t="42589" r="53107" b="29062"/>
          <a:stretch/>
        </p:blipFill>
        <p:spPr>
          <a:xfrm>
            <a:off x="6096000" y="1484790"/>
            <a:ext cx="2778710" cy="1944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F7333-435D-403E-B6A5-0DA2B35224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75" t="23948" r="54053" b="50000"/>
          <a:stretch/>
        </p:blipFill>
        <p:spPr>
          <a:xfrm>
            <a:off x="2077374" y="3808519"/>
            <a:ext cx="2654424" cy="178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D2FC6-9003-466B-9A34-84CEFB5E34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447" t="58738" r="53762" b="15210"/>
          <a:stretch/>
        </p:blipFill>
        <p:spPr>
          <a:xfrm>
            <a:off x="6096000" y="3808519"/>
            <a:ext cx="2778711" cy="1786631"/>
          </a:xfrm>
          <a:prstGeom prst="rect">
            <a:avLst/>
          </a:prstGeom>
        </p:spPr>
      </p:pic>
      <p:pic>
        <p:nvPicPr>
          <p:cNvPr id="12" name="alltest">
            <a:hlinkClick r:id="" action="ppaction://media"/>
            <a:extLst>
              <a:ext uri="{FF2B5EF4-FFF2-40B4-BE49-F238E27FC236}">
                <a16:creationId xmlns:a16="http://schemas.microsoft.com/office/drawing/2014/main" id="{4A9494B7-9F15-4811-BA47-06E7DCB28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59245" y="5821193"/>
            <a:ext cx="487363" cy="487363"/>
          </a:xfrm>
          <a:prstGeom prst="rect">
            <a:avLst/>
          </a:prstGeom>
        </p:spPr>
      </p:pic>
      <p:pic>
        <p:nvPicPr>
          <p:cNvPr id="13" name="allrectest">
            <a:hlinkClick r:id="" action="ppaction://media"/>
            <a:extLst>
              <a:ext uri="{FF2B5EF4-FFF2-40B4-BE49-F238E27FC236}">
                <a16:creationId xmlns:a16="http://schemas.microsoft.com/office/drawing/2014/main" id="{D89D2699-BB6A-42C3-8D49-CA6EE5B52F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42974" y="5821193"/>
            <a:ext cx="487363" cy="487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C1F14F-37DE-4F82-99BC-A71BCCA880B6}"/>
              </a:ext>
            </a:extLst>
          </p:cNvPr>
          <p:cNvSpPr txBox="1"/>
          <p:nvPr/>
        </p:nvSpPr>
        <p:spPr>
          <a:xfrm>
            <a:off x="2988446" y="60902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F9A9F-08EA-4F8B-BB31-3840A0AE740D}"/>
              </a:ext>
            </a:extLst>
          </p:cNvPr>
          <p:cNvSpPr txBox="1"/>
          <p:nvPr/>
        </p:nvSpPr>
        <p:spPr>
          <a:xfrm>
            <a:off x="5685455" y="609026"/>
            <a:ext cx="42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Reconstruction From Brain Response</a:t>
            </a:r>
          </a:p>
        </p:txBody>
      </p:sp>
    </p:spTree>
    <p:extLst>
      <p:ext uri="{BB962C8B-B14F-4D97-AF65-F5344CB8AC3E}">
        <p14:creationId xmlns:p14="http://schemas.microsoft.com/office/powerpoint/2010/main" val="353764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7485</TotalTime>
  <Words>199</Words>
  <Application>Microsoft Office PowerPoint</Application>
  <PresentationFormat>Widescreen</PresentationFormat>
  <Paragraphs>56</Paragraphs>
  <Slides>13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Adolfo Ramirez</dc:creator>
  <cp:lastModifiedBy>Adolfo Ramirez</cp:lastModifiedBy>
  <cp:revision>13</cp:revision>
  <dcterms:created xsi:type="dcterms:W3CDTF">2022-02-25T20:44:11Z</dcterms:created>
  <dcterms:modified xsi:type="dcterms:W3CDTF">2022-03-03T01:29:27Z</dcterms:modified>
</cp:coreProperties>
</file>